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601200" cy="12801600" type="A3"/>
  <p:notesSz cx="7104063" cy="10234613"/>
  <p:embeddedFontLst>
    <p:embeddedFont>
      <p:font typeface="페이퍼로지 7 Bold" pitchFamily="2" charset="-127"/>
      <p:bold r:id="rId4"/>
    </p:embeddedFont>
    <p:embeddedFont>
      <p:font typeface="맑은 고딕" panose="020B0503020000020004" pitchFamily="50" charset="-127"/>
      <p:regular r:id="rId5"/>
      <p:bold r:id="rId6"/>
    </p:embeddedFont>
    <p:embeddedFont>
      <p:font typeface="페이퍼로지 3 Light" pitchFamily="2" charset="-127"/>
      <p:regular r:id="rId7"/>
    </p:embeddedFont>
    <p:embeddedFont>
      <p:font typeface="페이퍼로지 5 Medium" pitchFamily="2" charset="-127"/>
      <p:regular r:id="rId8"/>
    </p:embeddedFont>
  </p:embeddedFontLst>
  <p:defaultTextStyle>
    <a:defPPr>
      <a:defRPr lang="en-US"/>
    </a:defPPr>
    <a:lvl1pPr marL="0" algn="l" defTabSz="793791" rtl="0" eaLnBrk="1" latinLnBrk="0" hangingPunct="1">
      <a:defRPr sz="1563" kern="1200">
        <a:solidFill>
          <a:schemeClr val="tx1"/>
        </a:solidFill>
        <a:latin typeface="+mn-lt"/>
        <a:ea typeface="+mn-ea"/>
        <a:cs typeface="+mn-cs"/>
      </a:defRPr>
    </a:lvl1pPr>
    <a:lvl2pPr marL="396895" algn="l" defTabSz="793791" rtl="0" eaLnBrk="1" latinLnBrk="0" hangingPunct="1">
      <a:defRPr sz="1563" kern="1200">
        <a:solidFill>
          <a:schemeClr val="tx1"/>
        </a:solidFill>
        <a:latin typeface="+mn-lt"/>
        <a:ea typeface="+mn-ea"/>
        <a:cs typeface="+mn-cs"/>
      </a:defRPr>
    </a:lvl2pPr>
    <a:lvl3pPr marL="793791" algn="l" defTabSz="793791" rtl="0" eaLnBrk="1" latinLnBrk="0" hangingPunct="1">
      <a:defRPr sz="1563" kern="1200">
        <a:solidFill>
          <a:schemeClr val="tx1"/>
        </a:solidFill>
        <a:latin typeface="+mn-lt"/>
        <a:ea typeface="+mn-ea"/>
        <a:cs typeface="+mn-cs"/>
      </a:defRPr>
    </a:lvl3pPr>
    <a:lvl4pPr marL="1190686" algn="l" defTabSz="793791" rtl="0" eaLnBrk="1" latinLnBrk="0" hangingPunct="1">
      <a:defRPr sz="1563" kern="1200">
        <a:solidFill>
          <a:schemeClr val="tx1"/>
        </a:solidFill>
        <a:latin typeface="+mn-lt"/>
        <a:ea typeface="+mn-ea"/>
        <a:cs typeface="+mn-cs"/>
      </a:defRPr>
    </a:lvl4pPr>
    <a:lvl5pPr marL="1587581" algn="l" defTabSz="793791" rtl="0" eaLnBrk="1" latinLnBrk="0" hangingPunct="1">
      <a:defRPr sz="1563" kern="1200">
        <a:solidFill>
          <a:schemeClr val="tx1"/>
        </a:solidFill>
        <a:latin typeface="+mn-lt"/>
        <a:ea typeface="+mn-ea"/>
        <a:cs typeface="+mn-cs"/>
      </a:defRPr>
    </a:lvl5pPr>
    <a:lvl6pPr marL="1984477" algn="l" defTabSz="793791" rtl="0" eaLnBrk="1" latinLnBrk="0" hangingPunct="1">
      <a:defRPr sz="1563" kern="1200">
        <a:solidFill>
          <a:schemeClr val="tx1"/>
        </a:solidFill>
        <a:latin typeface="+mn-lt"/>
        <a:ea typeface="+mn-ea"/>
        <a:cs typeface="+mn-cs"/>
      </a:defRPr>
    </a:lvl6pPr>
    <a:lvl7pPr marL="2381372" algn="l" defTabSz="793791" rtl="0" eaLnBrk="1" latinLnBrk="0" hangingPunct="1">
      <a:defRPr sz="1563" kern="1200">
        <a:solidFill>
          <a:schemeClr val="tx1"/>
        </a:solidFill>
        <a:latin typeface="+mn-lt"/>
        <a:ea typeface="+mn-ea"/>
        <a:cs typeface="+mn-cs"/>
      </a:defRPr>
    </a:lvl7pPr>
    <a:lvl8pPr marL="2778267" algn="l" defTabSz="793791" rtl="0" eaLnBrk="1" latinLnBrk="0" hangingPunct="1">
      <a:defRPr sz="1563" kern="1200">
        <a:solidFill>
          <a:schemeClr val="tx1"/>
        </a:solidFill>
        <a:latin typeface="+mn-lt"/>
        <a:ea typeface="+mn-ea"/>
        <a:cs typeface="+mn-cs"/>
      </a:defRPr>
    </a:lvl8pPr>
    <a:lvl9pPr marL="3175163" algn="l" defTabSz="793791" rtl="0" eaLnBrk="1" latinLnBrk="0" hangingPunct="1">
      <a:defRPr sz="15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30" userDrawn="1">
          <p15:clr>
            <a:srgbClr val="A4A3A4"/>
          </p15:clr>
        </p15:guide>
        <p15:guide id="2" pos="258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8069"/>
    <a:srgbClr val="FFFFD1"/>
    <a:srgbClr val="ECFE82"/>
    <a:srgbClr val="F6FF81"/>
    <a:srgbClr val="FEEED0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125" d="100"/>
          <a:sy n="125" d="100"/>
        </p:scale>
        <p:origin x="1014" y="-2862"/>
      </p:cViewPr>
      <p:guideLst>
        <p:guide orient="horz" pos="1830"/>
        <p:guide pos="258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theme" Target="theme/theme1.xml"/><Relationship Id="rId5" Type="http://schemas.openxmlformats.org/officeDocument/2006/relationships/font" Target="fonts/font2.fntdata"/><Relationship Id="rId10" Type="http://schemas.openxmlformats.org/officeDocument/2006/relationships/viewProps" Target="viewProps.xml"/><Relationship Id="rId4" Type="http://schemas.openxmlformats.org/officeDocument/2006/relationships/font" Target="fonts/font1.fntdata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FF162014-A189-47B9-BB19-C4708E799900}" type="datetimeFigureOut">
              <a:rPr lang="ko-KR" altLang="en-US" smtClean="0"/>
              <a:t>2026-02-25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57425" y="1279525"/>
            <a:ext cx="25892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511D34A8-2856-44D7-AD36-40A81E4FA4B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0829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93791" rtl="0" eaLnBrk="1" latinLnBrk="1" hangingPunct="1">
      <a:defRPr sz="1042" kern="1200">
        <a:solidFill>
          <a:schemeClr val="tx1"/>
        </a:solidFill>
        <a:latin typeface="+mn-lt"/>
        <a:ea typeface="+mn-ea"/>
        <a:cs typeface="+mn-cs"/>
      </a:defRPr>
    </a:lvl1pPr>
    <a:lvl2pPr marL="396895" algn="l" defTabSz="793791" rtl="0" eaLnBrk="1" latinLnBrk="1" hangingPunct="1">
      <a:defRPr sz="1042" kern="1200">
        <a:solidFill>
          <a:schemeClr val="tx1"/>
        </a:solidFill>
        <a:latin typeface="+mn-lt"/>
        <a:ea typeface="+mn-ea"/>
        <a:cs typeface="+mn-cs"/>
      </a:defRPr>
    </a:lvl2pPr>
    <a:lvl3pPr marL="793791" algn="l" defTabSz="793791" rtl="0" eaLnBrk="1" latinLnBrk="1" hangingPunct="1">
      <a:defRPr sz="1042" kern="1200">
        <a:solidFill>
          <a:schemeClr val="tx1"/>
        </a:solidFill>
        <a:latin typeface="+mn-lt"/>
        <a:ea typeface="+mn-ea"/>
        <a:cs typeface="+mn-cs"/>
      </a:defRPr>
    </a:lvl3pPr>
    <a:lvl4pPr marL="1190686" algn="l" defTabSz="793791" rtl="0" eaLnBrk="1" latinLnBrk="1" hangingPunct="1">
      <a:defRPr sz="1042" kern="1200">
        <a:solidFill>
          <a:schemeClr val="tx1"/>
        </a:solidFill>
        <a:latin typeface="+mn-lt"/>
        <a:ea typeface="+mn-ea"/>
        <a:cs typeface="+mn-cs"/>
      </a:defRPr>
    </a:lvl4pPr>
    <a:lvl5pPr marL="1587581" algn="l" defTabSz="793791" rtl="0" eaLnBrk="1" latinLnBrk="1" hangingPunct="1">
      <a:defRPr sz="1042" kern="1200">
        <a:solidFill>
          <a:schemeClr val="tx1"/>
        </a:solidFill>
        <a:latin typeface="+mn-lt"/>
        <a:ea typeface="+mn-ea"/>
        <a:cs typeface="+mn-cs"/>
      </a:defRPr>
    </a:lvl5pPr>
    <a:lvl6pPr marL="1984477" algn="l" defTabSz="793791" rtl="0" eaLnBrk="1" latinLnBrk="1" hangingPunct="1">
      <a:defRPr sz="1042" kern="1200">
        <a:solidFill>
          <a:schemeClr val="tx1"/>
        </a:solidFill>
        <a:latin typeface="+mn-lt"/>
        <a:ea typeface="+mn-ea"/>
        <a:cs typeface="+mn-cs"/>
      </a:defRPr>
    </a:lvl6pPr>
    <a:lvl7pPr marL="2381372" algn="l" defTabSz="793791" rtl="0" eaLnBrk="1" latinLnBrk="1" hangingPunct="1">
      <a:defRPr sz="1042" kern="1200">
        <a:solidFill>
          <a:schemeClr val="tx1"/>
        </a:solidFill>
        <a:latin typeface="+mn-lt"/>
        <a:ea typeface="+mn-ea"/>
        <a:cs typeface="+mn-cs"/>
      </a:defRPr>
    </a:lvl7pPr>
    <a:lvl8pPr marL="2778267" algn="l" defTabSz="793791" rtl="0" eaLnBrk="1" latinLnBrk="1" hangingPunct="1">
      <a:defRPr sz="1042" kern="1200">
        <a:solidFill>
          <a:schemeClr val="tx1"/>
        </a:solidFill>
        <a:latin typeface="+mn-lt"/>
        <a:ea typeface="+mn-ea"/>
        <a:cs typeface="+mn-cs"/>
      </a:defRPr>
    </a:lvl8pPr>
    <a:lvl9pPr marL="3175163" algn="l" defTabSz="793791" rtl="0" eaLnBrk="1" latinLnBrk="1" hangingPunct="1">
      <a:defRPr sz="104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1D34A8-2856-44D7-AD36-40A81E4FA4B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09190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5754" y="1804596"/>
            <a:ext cx="6978544" cy="124519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1508" y="3291840"/>
            <a:ext cx="5747037" cy="148455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72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745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6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491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364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23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110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983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8538" y="3732904"/>
            <a:ext cx="6978544" cy="1153758"/>
          </a:xfrm>
        </p:spPr>
        <p:txBody>
          <a:bodyPr anchor="t"/>
          <a:lstStyle>
            <a:lvl1pPr algn="l">
              <a:defRPr sz="3388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8538" y="2462157"/>
            <a:ext cx="6978544" cy="1270747"/>
          </a:xfrm>
        </p:spPr>
        <p:txBody>
          <a:bodyPr anchor="b"/>
          <a:lstStyle>
            <a:lvl1pPr marL="0" indent="0">
              <a:buNone/>
              <a:defRPr sz="1694">
                <a:solidFill>
                  <a:schemeClr val="tx1">
                    <a:tint val="75000"/>
                  </a:schemeClr>
                </a:solidFill>
              </a:defRPr>
            </a:lvl1pPr>
            <a:lvl2pPr marL="387294" indent="0">
              <a:buNone/>
              <a:defRPr sz="1525">
                <a:solidFill>
                  <a:schemeClr val="tx1">
                    <a:tint val="75000"/>
                  </a:schemeClr>
                </a:solidFill>
              </a:defRPr>
            </a:lvl2pPr>
            <a:lvl3pPr marL="774588" indent="0">
              <a:buNone/>
              <a:defRPr sz="1355">
                <a:solidFill>
                  <a:schemeClr val="tx1">
                    <a:tint val="75000"/>
                  </a:schemeClr>
                </a:solidFill>
              </a:defRPr>
            </a:lvl3pPr>
            <a:lvl4pPr marL="1161882" indent="0">
              <a:buNone/>
              <a:defRPr sz="1186">
                <a:solidFill>
                  <a:schemeClr val="tx1">
                    <a:tint val="75000"/>
                  </a:schemeClr>
                </a:solidFill>
              </a:defRPr>
            </a:lvl4pPr>
            <a:lvl5pPr marL="1549176" indent="0">
              <a:buNone/>
              <a:defRPr sz="1186">
                <a:solidFill>
                  <a:schemeClr val="tx1">
                    <a:tint val="75000"/>
                  </a:schemeClr>
                </a:solidFill>
              </a:defRPr>
            </a:lvl5pPr>
            <a:lvl6pPr marL="1936471" indent="0">
              <a:buNone/>
              <a:defRPr sz="1186">
                <a:solidFill>
                  <a:schemeClr val="tx1">
                    <a:tint val="75000"/>
                  </a:schemeClr>
                </a:solidFill>
              </a:defRPr>
            </a:lvl6pPr>
            <a:lvl7pPr marL="2323765" indent="0">
              <a:buNone/>
              <a:defRPr sz="1186">
                <a:solidFill>
                  <a:schemeClr val="tx1">
                    <a:tint val="75000"/>
                  </a:schemeClr>
                </a:solidFill>
              </a:defRPr>
            </a:lvl7pPr>
            <a:lvl8pPr marL="2711059" indent="0">
              <a:buNone/>
              <a:defRPr sz="1186">
                <a:solidFill>
                  <a:schemeClr val="tx1">
                    <a:tint val="75000"/>
                  </a:schemeClr>
                </a:solidFill>
              </a:defRPr>
            </a:lvl8pPr>
            <a:lvl9pPr marL="3098353" indent="0">
              <a:buNone/>
              <a:defRPr sz="118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10503" y="1355464"/>
            <a:ext cx="3626106" cy="3833757"/>
          </a:xfrm>
        </p:spPr>
        <p:txBody>
          <a:bodyPr/>
          <a:lstStyle>
            <a:lvl1pPr>
              <a:defRPr sz="2372"/>
            </a:lvl1pPr>
            <a:lvl2pPr>
              <a:defRPr sz="2033"/>
            </a:lvl2pPr>
            <a:lvl3pPr>
              <a:defRPr sz="1694"/>
            </a:lvl3pPr>
            <a:lvl4pPr>
              <a:defRPr sz="1525"/>
            </a:lvl4pPr>
            <a:lvl5pPr>
              <a:defRPr sz="1525"/>
            </a:lvl5pPr>
            <a:lvl6pPr>
              <a:defRPr sz="1525"/>
            </a:lvl6pPr>
            <a:lvl7pPr>
              <a:defRPr sz="1525"/>
            </a:lvl7pPr>
            <a:lvl8pPr>
              <a:defRPr sz="1525"/>
            </a:lvl8pPr>
            <a:lvl9pPr>
              <a:defRPr sz="15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3443" y="1355464"/>
            <a:ext cx="3626106" cy="3833757"/>
          </a:xfrm>
        </p:spPr>
        <p:txBody>
          <a:bodyPr/>
          <a:lstStyle>
            <a:lvl1pPr>
              <a:defRPr sz="2372"/>
            </a:lvl1pPr>
            <a:lvl2pPr>
              <a:defRPr sz="2033"/>
            </a:lvl2pPr>
            <a:lvl3pPr>
              <a:defRPr sz="1694"/>
            </a:lvl3pPr>
            <a:lvl4pPr>
              <a:defRPr sz="1525"/>
            </a:lvl4pPr>
            <a:lvl5pPr>
              <a:defRPr sz="1525"/>
            </a:lvl5pPr>
            <a:lvl6pPr>
              <a:defRPr sz="1525"/>
            </a:lvl6pPr>
            <a:lvl7pPr>
              <a:defRPr sz="1525"/>
            </a:lvl7pPr>
            <a:lvl8pPr>
              <a:defRPr sz="1525"/>
            </a:lvl8pPr>
            <a:lvl9pPr>
              <a:defRPr sz="15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0503" y="1300331"/>
            <a:ext cx="3627532" cy="541916"/>
          </a:xfrm>
        </p:spPr>
        <p:txBody>
          <a:bodyPr anchor="b"/>
          <a:lstStyle>
            <a:lvl1pPr marL="0" indent="0">
              <a:buNone/>
              <a:defRPr sz="2033" b="1"/>
            </a:lvl1pPr>
            <a:lvl2pPr marL="387294" indent="0">
              <a:buNone/>
              <a:defRPr sz="1694" b="1"/>
            </a:lvl2pPr>
            <a:lvl3pPr marL="774588" indent="0">
              <a:buNone/>
              <a:defRPr sz="1525" b="1"/>
            </a:lvl3pPr>
            <a:lvl4pPr marL="1161882" indent="0">
              <a:buNone/>
              <a:defRPr sz="1355" b="1"/>
            </a:lvl4pPr>
            <a:lvl5pPr marL="1549176" indent="0">
              <a:buNone/>
              <a:defRPr sz="1355" b="1"/>
            </a:lvl5pPr>
            <a:lvl6pPr marL="1936471" indent="0">
              <a:buNone/>
              <a:defRPr sz="1355" b="1"/>
            </a:lvl6pPr>
            <a:lvl7pPr marL="2323765" indent="0">
              <a:buNone/>
              <a:defRPr sz="1355" b="1"/>
            </a:lvl7pPr>
            <a:lvl8pPr marL="2711059" indent="0">
              <a:buNone/>
              <a:defRPr sz="1355" b="1"/>
            </a:lvl8pPr>
            <a:lvl9pPr marL="3098353" indent="0">
              <a:buNone/>
              <a:defRPr sz="1355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0503" y="1842247"/>
            <a:ext cx="3627532" cy="3346973"/>
          </a:xfrm>
        </p:spPr>
        <p:txBody>
          <a:bodyPr/>
          <a:lstStyle>
            <a:lvl1pPr>
              <a:defRPr sz="2033"/>
            </a:lvl1pPr>
            <a:lvl2pPr>
              <a:defRPr sz="1694"/>
            </a:lvl2pPr>
            <a:lvl3pPr>
              <a:defRPr sz="1525"/>
            </a:lvl3pPr>
            <a:lvl4pPr>
              <a:defRPr sz="1355"/>
            </a:lvl4pPr>
            <a:lvl5pPr>
              <a:defRPr sz="1355"/>
            </a:lvl5pPr>
            <a:lvl6pPr>
              <a:defRPr sz="1355"/>
            </a:lvl6pPr>
            <a:lvl7pPr>
              <a:defRPr sz="1355"/>
            </a:lvl7pPr>
            <a:lvl8pPr>
              <a:defRPr sz="1355"/>
            </a:lvl8pPr>
            <a:lvl9pPr>
              <a:defRPr sz="135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70593" y="1300331"/>
            <a:ext cx="3628957" cy="541916"/>
          </a:xfrm>
        </p:spPr>
        <p:txBody>
          <a:bodyPr anchor="b"/>
          <a:lstStyle>
            <a:lvl1pPr marL="0" indent="0">
              <a:buNone/>
              <a:defRPr sz="2033" b="1"/>
            </a:lvl1pPr>
            <a:lvl2pPr marL="387294" indent="0">
              <a:buNone/>
              <a:defRPr sz="1694" b="1"/>
            </a:lvl2pPr>
            <a:lvl3pPr marL="774588" indent="0">
              <a:buNone/>
              <a:defRPr sz="1525" b="1"/>
            </a:lvl3pPr>
            <a:lvl4pPr marL="1161882" indent="0">
              <a:buNone/>
              <a:defRPr sz="1355" b="1"/>
            </a:lvl4pPr>
            <a:lvl5pPr marL="1549176" indent="0">
              <a:buNone/>
              <a:defRPr sz="1355" b="1"/>
            </a:lvl5pPr>
            <a:lvl6pPr marL="1936471" indent="0">
              <a:buNone/>
              <a:defRPr sz="1355" b="1"/>
            </a:lvl6pPr>
            <a:lvl7pPr marL="2323765" indent="0">
              <a:buNone/>
              <a:defRPr sz="1355" b="1"/>
            </a:lvl7pPr>
            <a:lvl8pPr marL="2711059" indent="0">
              <a:buNone/>
              <a:defRPr sz="1355" b="1"/>
            </a:lvl8pPr>
            <a:lvl9pPr marL="3098353" indent="0">
              <a:buNone/>
              <a:defRPr sz="1355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0593" y="1842247"/>
            <a:ext cx="3628957" cy="3346973"/>
          </a:xfrm>
        </p:spPr>
        <p:txBody>
          <a:bodyPr/>
          <a:lstStyle>
            <a:lvl1pPr>
              <a:defRPr sz="2033"/>
            </a:lvl1pPr>
            <a:lvl2pPr>
              <a:defRPr sz="1694"/>
            </a:lvl2pPr>
            <a:lvl3pPr>
              <a:defRPr sz="1525"/>
            </a:lvl3pPr>
            <a:lvl4pPr>
              <a:defRPr sz="1355"/>
            </a:lvl4pPr>
            <a:lvl5pPr>
              <a:defRPr sz="1355"/>
            </a:lvl5pPr>
            <a:lvl6pPr>
              <a:defRPr sz="1355"/>
            </a:lvl6pPr>
            <a:lvl7pPr>
              <a:defRPr sz="1355"/>
            </a:lvl7pPr>
            <a:lvl8pPr>
              <a:defRPr sz="1355"/>
            </a:lvl8pPr>
            <a:lvl9pPr>
              <a:defRPr sz="135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503" y="231289"/>
            <a:ext cx="2701051" cy="984325"/>
          </a:xfrm>
        </p:spPr>
        <p:txBody>
          <a:bodyPr anchor="b"/>
          <a:lstStyle>
            <a:lvl1pPr algn="l">
              <a:defRPr sz="1694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9903" y="231290"/>
            <a:ext cx="4589647" cy="4957931"/>
          </a:xfrm>
        </p:spPr>
        <p:txBody>
          <a:bodyPr/>
          <a:lstStyle>
            <a:lvl1pPr>
              <a:defRPr sz="2711"/>
            </a:lvl1pPr>
            <a:lvl2pPr>
              <a:defRPr sz="2372"/>
            </a:lvl2pPr>
            <a:lvl3pPr>
              <a:defRPr sz="2033"/>
            </a:lvl3pPr>
            <a:lvl4pPr>
              <a:defRPr sz="1694"/>
            </a:lvl4pPr>
            <a:lvl5pPr>
              <a:defRPr sz="1694"/>
            </a:lvl5pPr>
            <a:lvl6pPr>
              <a:defRPr sz="1694"/>
            </a:lvl6pPr>
            <a:lvl7pPr>
              <a:defRPr sz="1694"/>
            </a:lvl7pPr>
            <a:lvl8pPr>
              <a:defRPr sz="1694"/>
            </a:lvl8pPr>
            <a:lvl9pPr>
              <a:defRPr sz="169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0503" y="1215615"/>
            <a:ext cx="2701051" cy="3973606"/>
          </a:xfrm>
        </p:spPr>
        <p:txBody>
          <a:bodyPr/>
          <a:lstStyle>
            <a:lvl1pPr marL="0" indent="0">
              <a:buNone/>
              <a:defRPr sz="1186"/>
            </a:lvl1pPr>
            <a:lvl2pPr marL="387294" indent="0">
              <a:buNone/>
              <a:defRPr sz="1017"/>
            </a:lvl2pPr>
            <a:lvl3pPr marL="774588" indent="0">
              <a:buNone/>
              <a:defRPr sz="847"/>
            </a:lvl3pPr>
            <a:lvl4pPr marL="1161882" indent="0">
              <a:buNone/>
              <a:defRPr sz="762"/>
            </a:lvl4pPr>
            <a:lvl5pPr marL="1549176" indent="0">
              <a:buNone/>
              <a:defRPr sz="762"/>
            </a:lvl5pPr>
            <a:lvl6pPr marL="1936471" indent="0">
              <a:buNone/>
              <a:defRPr sz="762"/>
            </a:lvl6pPr>
            <a:lvl7pPr marL="2323765" indent="0">
              <a:buNone/>
              <a:defRPr sz="762"/>
            </a:lvl7pPr>
            <a:lvl8pPr marL="2711059" indent="0">
              <a:buNone/>
              <a:defRPr sz="762"/>
            </a:lvl8pPr>
            <a:lvl9pPr marL="3098353" indent="0">
              <a:buNone/>
              <a:defRPr sz="76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9228" y="4066391"/>
            <a:ext cx="4926031" cy="480060"/>
          </a:xfrm>
        </p:spPr>
        <p:txBody>
          <a:bodyPr anchor="b"/>
          <a:lstStyle>
            <a:lvl1pPr algn="l">
              <a:defRPr sz="1694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609228" y="519056"/>
            <a:ext cx="4926031" cy="3485478"/>
          </a:xfrm>
        </p:spPr>
        <p:txBody>
          <a:bodyPr/>
          <a:lstStyle>
            <a:lvl1pPr marL="0" indent="0">
              <a:buNone/>
              <a:defRPr sz="2711"/>
            </a:lvl1pPr>
            <a:lvl2pPr marL="387294" indent="0">
              <a:buNone/>
              <a:defRPr sz="2372"/>
            </a:lvl2pPr>
            <a:lvl3pPr marL="774588" indent="0">
              <a:buNone/>
              <a:defRPr sz="2033"/>
            </a:lvl3pPr>
            <a:lvl4pPr marL="1161882" indent="0">
              <a:buNone/>
              <a:defRPr sz="1694"/>
            </a:lvl4pPr>
            <a:lvl5pPr marL="1549176" indent="0">
              <a:buNone/>
              <a:defRPr sz="1694"/>
            </a:lvl5pPr>
            <a:lvl6pPr marL="1936471" indent="0">
              <a:buNone/>
              <a:defRPr sz="1694"/>
            </a:lvl6pPr>
            <a:lvl7pPr marL="2323765" indent="0">
              <a:buNone/>
              <a:defRPr sz="1694"/>
            </a:lvl7pPr>
            <a:lvl8pPr marL="2711059" indent="0">
              <a:buNone/>
              <a:defRPr sz="1694"/>
            </a:lvl8pPr>
            <a:lvl9pPr marL="3098353" indent="0">
              <a:buNone/>
              <a:defRPr sz="1694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9228" y="4546451"/>
            <a:ext cx="4926031" cy="681765"/>
          </a:xfrm>
        </p:spPr>
        <p:txBody>
          <a:bodyPr/>
          <a:lstStyle>
            <a:lvl1pPr marL="0" indent="0">
              <a:buNone/>
              <a:defRPr sz="1186"/>
            </a:lvl1pPr>
            <a:lvl2pPr marL="387294" indent="0">
              <a:buNone/>
              <a:defRPr sz="1017"/>
            </a:lvl2pPr>
            <a:lvl3pPr marL="774588" indent="0">
              <a:buNone/>
              <a:defRPr sz="847"/>
            </a:lvl3pPr>
            <a:lvl4pPr marL="1161882" indent="0">
              <a:buNone/>
              <a:defRPr sz="762"/>
            </a:lvl4pPr>
            <a:lvl5pPr marL="1549176" indent="0">
              <a:buNone/>
              <a:defRPr sz="762"/>
            </a:lvl5pPr>
            <a:lvl6pPr marL="1936471" indent="0">
              <a:buNone/>
              <a:defRPr sz="762"/>
            </a:lvl6pPr>
            <a:lvl7pPr marL="2323765" indent="0">
              <a:buNone/>
              <a:defRPr sz="762"/>
            </a:lvl7pPr>
            <a:lvl8pPr marL="2711059" indent="0">
              <a:buNone/>
              <a:defRPr sz="762"/>
            </a:lvl8pPr>
            <a:lvl9pPr marL="3098353" indent="0">
              <a:buNone/>
              <a:defRPr sz="76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52288" y="232635"/>
            <a:ext cx="1847262" cy="495658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10503" y="232635"/>
            <a:ext cx="5404951" cy="495658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10503" y="232635"/>
            <a:ext cx="7389047" cy="968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0503" y="1355464"/>
            <a:ext cx="7389047" cy="38337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10503" y="5384203"/>
            <a:ext cx="1915679" cy="3092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05101" y="5384203"/>
            <a:ext cx="2599850" cy="3092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883871" y="5384203"/>
            <a:ext cx="1915679" cy="3092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74588" rtl="0" eaLnBrk="1" latinLnBrk="0" hangingPunct="1">
        <a:spcBef>
          <a:spcPct val="0"/>
        </a:spcBef>
        <a:buNone/>
        <a:defRPr sz="372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90471" indent="-290471" algn="l" defTabSz="774588" rtl="0" eaLnBrk="1" latinLnBrk="0" hangingPunct="1">
        <a:spcBef>
          <a:spcPct val="20000"/>
        </a:spcBef>
        <a:buFont typeface="Arial" pitchFamily="34" charset="0"/>
        <a:buChar char="•"/>
        <a:defRPr sz="2711" kern="1200">
          <a:solidFill>
            <a:schemeClr val="tx1"/>
          </a:solidFill>
          <a:latin typeface="+mn-lt"/>
          <a:ea typeface="+mn-ea"/>
          <a:cs typeface="+mn-cs"/>
        </a:defRPr>
      </a:lvl1pPr>
      <a:lvl2pPr marL="629353" indent="-242059" algn="l" defTabSz="774588" rtl="0" eaLnBrk="1" latinLnBrk="0" hangingPunct="1">
        <a:spcBef>
          <a:spcPct val="20000"/>
        </a:spcBef>
        <a:buFont typeface="Arial" pitchFamily="34" charset="0"/>
        <a:buChar char="–"/>
        <a:defRPr sz="2372" kern="1200">
          <a:solidFill>
            <a:schemeClr val="tx1"/>
          </a:solidFill>
          <a:latin typeface="+mn-lt"/>
          <a:ea typeface="+mn-ea"/>
          <a:cs typeface="+mn-cs"/>
        </a:defRPr>
      </a:lvl2pPr>
      <a:lvl3pPr marL="968235" indent="-193647" algn="l" defTabSz="774588" rtl="0" eaLnBrk="1" latinLnBrk="0" hangingPunct="1">
        <a:spcBef>
          <a:spcPct val="20000"/>
        </a:spcBef>
        <a:buFont typeface="Arial" pitchFamily="34" charset="0"/>
        <a:buChar char="•"/>
        <a:defRPr sz="2033" kern="1200">
          <a:solidFill>
            <a:schemeClr val="tx1"/>
          </a:solidFill>
          <a:latin typeface="+mn-lt"/>
          <a:ea typeface="+mn-ea"/>
          <a:cs typeface="+mn-cs"/>
        </a:defRPr>
      </a:lvl3pPr>
      <a:lvl4pPr marL="1355529" indent="-193647" algn="l" defTabSz="774588" rtl="0" eaLnBrk="1" latinLnBrk="0" hangingPunct="1">
        <a:spcBef>
          <a:spcPct val="20000"/>
        </a:spcBef>
        <a:buFont typeface="Arial" pitchFamily="34" charset="0"/>
        <a:buChar char="–"/>
        <a:defRPr sz="1694" kern="1200">
          <a:solidFill>
            <a:schemeClr val="tx1"/>
          </a:solidFill>
          <a:latin typeface="+mn-lt"/>
          <a:ea typeface="+mn-ea"/>
          <a:cs typeface="+mn-cs"/>
        </a:defRPr>
      </a:lvl4pPr>
      <a:lvl5pPr marL="1742824" indent="-193647" algn="l" defTabSz="774588" rtl="0" eaLnBrk="1" latinLnBrk="0" hangingPunct="1">
        <a:spcBef>
          <a:spcPct val="20000"/>
        </a:spcBef>
        <a:buFont typeface="Arial" pitchFamily="34" charset="0"/>
        <a:buChar char="»"/>
        <a:defRPr sz="1694" kern="1200">
          <a:solidFill>
            <a:schemeClr val="tx1"/>
          </a:solidFill>
          <a:latin typeface="+mn-lt"/>
          <a:ea typeface="+mn-ea"/>
          <a:cs typeface="+mn-cs"/>
        </a:defRPr>
      </a:lvl5pPr>
      <a:lvl6pPr marL="2130118" indent="-193647" algn="l" defTabSz="774588" rtl="0" eaLnBrk="1" latinLnBrk="0" hangingPunct="1">
        <a:spcBef>
          <a:spcPct val="20000"/>
        </a:spcBef>
        <a:buFont typeface="Arial" pitchFamily="34" charset="0"/>
        <a:buChar char="•"/>
        <a:defRPr sz="1694" kern="1200">
          <a:solidFill>
            <a:schemeClr val="tx1"/>
          </a:solidFill>
          <a:latin typeface="+mn-lt"/>
          <a:ea typeface="+mn-ea"/>
          <a:cs typeface="+mn-cs"/>
        </a:defRPr>
      </a:lvl6pPr>
      <a:lvl7pPr marL="2517412" indent="-193647" algn="l" defTabSz="774588" rtl="0" eaLnBrk="1" latinLnBrk="0" hangingPunct="1">
        <a:spcBef>
          <a:spcPct val="20000"/>
        </a:spcBef>
        <a:buFont typeface="Arial" pitchFamily="34" charset="0"/>
        <a:buChar char="•"/>
        <a:defRPr sz="1694" kern="1200">
          <a:solidFill>
            <a:schemeClr val="tx1"/>
          </a:solidFill>
          <a:latin typeface="+mn-lt"/>
          <a:ea typeface="+mn-ea"/>
          <a:cs typeface="+mn-cs"/>
        </a:defRPr>
      </a:lvl7pPr>
      <a:lvl8pPr marL="2904706" indent="-193647" algn="l" defTabSz="774588" rtl="0" eaLnBrk="1" latinLnBrk="0" hangingPunct="1">
        <a:spcBef>
          <a:spcPct val="20000"/>
        </a:spcBef>
        <a:buFont typeface="Arial" pitchFamily="34" charset="0"/>
        <a:buChar char="•"/>
        <a:defRPr sz="1694" kern="1200">
          <a:solidFill>
            <a:schemeClr val="tx1"/>
          </a:solidFill>
          <a:latin typeface="+mn-lt"/>
          <a:ea typeface="+mn-ea"/>
          <a:cs typeface="+mn-cs"/>
        </a:defRPr>
      </a:lvl8pPr>
      <a:lvl9pPr marL="3292000" indent="-193647" algn="l" defTabSz="774588" rtl="0" eaLnBrk="1" latinLnBrk="0" hangingPunct="1">
        <a:spcBef>
          <a:spcPct val="20000"/>
        </a:spcBef>
        <a:buFont typeface="Arial" pitchFamily="34" charset="0"/>
        <a:buChar char="•"/>
        <a:defRPr sz="169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4588" rtl="0" eaLnBrk="1" latinLnBrk="0" hangingPunct="1">
        <a:defRPr sz="1525" kern="1200">
          <a:solidFill>
            <a:schemeClr val="tx1"/>
          </a:solidFill>
          <a:latin typeface="+mn-lt"/>
          <a:ea typeface="+mn-ea"/>
          <a:cs typeface="+mn-cs"/>
        </a:defRPr>
      </a:lvl1pPr>
      <a:lvl2pPr marL="387294" algn="l" defTabSz="774588" rtl="0" eaLnBrk="1" latinLnBrk="0" hangingPunct="1">
        <a:defRPr sz="1525" kern="1200">
          <a:solidFill>
            <a:schemeClr val="tx1"/>
          </a:solidFill>
          <a:latin typeface="+mn-lt"/>
          <a:ea typeface="+mn-ea"/>
          <a:cs typeface="+mn-cs"/>
        </a:defRPr>
      </a:lvl2pPr>
      <a:lvl3pPr marL="774588" algn="l" defTabSz="774588" rtl="0" eaLnBrk="1" latinLnBrk="0" hangingPunct="1">
        <a:defRPr sz="1525" kern="1200">
          <a:solidFill>
            <a:schemeClr val="tx1"/>
          </a:solidFill>
          <a:latin typeface="+mn-lt"/>
          <a:ea typeface="+mn-ea"/>
          <a:cs typeface="+mn-cs"/>
        </a:defRPr>
      </a:lvl3pPr>
      <a:lvl4pPr marL="1161882" algn="l" defTabSz="774588" rtl="0" eaLnBrk="1" latinLnBrk="0" hangingPunct="1">
        <a:defRPr sz="1525" kern="1200">
          <a:solidFill>
            <a:schemeClr val="tx1"/>
          </a:solidFill>
          <a:latin typeface="+mn-lt"/>
          <a:ea typeface="+mn-ea"/>
          <a:cs typeface="+mn-cs"/>
        </a:defRPr>
      </a:lvl4pPr>
      <a:lvl5pPr marL="1549176" algn="l" defTabSz="774588" rtl="0" eaLnBrk="1" latinLnBrk="0" hangingPunct="1">
        <a:defRPr sz="1525" kern="1200">
          <a:solidFill>
            <a:schemeClr val="tx1"/>
          </a:solidFill>
          <a:latin typeface="+mn-lt"/>
          <a:ea typeface="+mn-ea"/>
          <a:cs typeface="+mn-cs"/>
        </a:defRPr>
      </a:lvl5pPr>
      <a:lvl6pPr marL="1936471" algn="l" defTabSz="774588" rtl="0" eaLnBrk="1" latinLnBrk="0" hangingPunct="1">
        <a:defRPr sz="1525" kern="1200">
          <a:solidFill>
            <a:schemeClr val="tx1"/>
          </a:solidFill>
          <a:latin typeface="+mn-lt"/>
          <a:ea typeface="+mn-ea"/>
          <a:cs typeface="+mn-cs"/>
        </a:defRPr>
      </a:lvl6pPr>
      <a:lvl7pPr marL="2323765" algn="l" defTabSz="774588" rtl="0" eaLnBrk="1" latinLnBrk="0" hangingPunct="1">
        <a:defRPr sz="1525" kern="1200">
          <a:solidFill>
            <a:schemeClr val="tx1"/>
          </a:solidFill>
          <a:latin typeface="+mn-lt"/>
          <a:ea typeface="+mn-ea"/>
          <a:cs typeface="+mn-cs"/>
        </a:defRPr>
      </a:lvl7pPr>
      <a:lvl8pPr marL="2711059" algn="l" defTabSz="774588" rtl="0" eaLnBrk="1" latinLnBrk="0" hangingPunct="1">
        <a:defRPr sz="1525" kern="1200">
          <a:solidFill>
            <a:schemeClr val="tx1"/>
          </a:solidFill>
          <a:latin typeface="+mn-lt"/>
          <a:ea typeface="+mn-ea"/>
          <a:cs typeface="+mn-cs"/>
        </a:defRPr>
      </a:lvl8pPr>
      <a:lvl9pPr marL="3098353" algn="l" defTabSz="774588" rtl="0" eaLnBrk="1" latinLnBrk="0" hangingPunct="1">
        <a:defRPr sz="152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hyperlink" Target="mailto:mining32@naver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88BD59F2-C26D-852B-E592-AC1CE143AA73}"/>
              </a:ext>
            </a:extLst>
          </p:cNvPr>
          <p:cNvSpPr/>
          <p:nvPr/>
        </p:nvSpPr>
        <p:spPr>
          <a:xfrm>
            <a:off x="-15240" y="-509195"/>
            <a:ext cx="9601200" cy="1430139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highlight>
                <a:srgbClr val="808069"/>
              </a:highlight>
              <a:latin typeface="페이퍼로지 3 Light" pitchFamily="2" charset="-127"/>
              <a:ea typeface="페이퍼로지 3 Light" pitchFamily="2" charset="-12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06B4B2-992F-E361-AA13-0E3D771323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820" y="2667000"/>
            <a:ext cx="8845560" cy="3894614"/>
          </a:xfrm>
          <a:prstGeom prst="rect">
            <a:avLst/>
          </a:prstGeom>
        </p:spPr>
      </p:pic>
      <p:pic>
        <p:nvPicPr>
          <p:cNvPr id="5" name="Picture 3">
            <a:extLst>
              <a:ext uri="{FF2B5EF4-FFF2-40B4-BE49-F238E27FC236}">
                <a16:creationId xmlns:a16="http://schemas.microsoft.com/office/drawing/2014/main" id="{BB530AEB-45CC-93B3-A207-D24C2F2948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6858000"/>
            <a:ext cx="8845560" cy="51054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EFC8CAE-A1B3-191A-23E4-E24D25159358}"/>
              </a:ext>
            </a:extLst>
          </p:cNvPr>
          <p:cNvSpPr txBox="1"/>
          <p:nvPr/>
        </p:nvSpPr>
        <p:spPr>
          <a:xfrm>
            <a:off x="762000" y="2971800"/>
            <a:ext cx="4814886" cy="15960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ko-KR" altLang="en-US" sz="1600" b="1" dirty="0">
                <a:latin typeface="페이퍼로지 3 Light" pitchFamily="2" charset="-127"/>
                <a:ea typeface="페이퍼로지 3 Light" pitchFamily="2" charset="-127"/>
              </a:rPr>
              <a:t>일시</a:t>
            </a:r>
            <a:r>
              <a:rPr lang="ko-KR" altLang="en-US" sz="1600" dirty="0">
                <a:latin typeface="페이퍼로지 3 Light" pitchFamily="2" charset="-127"/>
                <a:ea typeface="페이퍼로지 3 Light" pitchFamily="2" charset="-127"/>
              </a:rPr>
              <a:t>    </a:t>
            </a:r>
            <a:r>
              <a:rPr lang="en-US" altLang="ko-KR" sz="1600" dirty="0">
                <a:latin typeface="페이퍼로지 3 Light" pitchFamily="2" charset="-127"/>
                <a:ea typeface="페이퍼로지 3 Light" pitchFamily="2" charset="-127"/>
              </a:rPr>
              <a:t>	2026.3.29(</a:t>
            </a:r>
            <a:r>
              <a:rPr lang="ko-KR" altLang="en-US" sz="1600" dirty="0">
                <a:latin typeface="페이퍼로지 3 Light" pitchFamily="2" charset="-127"/>
                <a:ea typeface="페이퍼로지 3 Light" pitchFamily="2" charset="-127"/>
              </a:rPr>
              <a:t>일</a:t>
            </a:r>
            <a:r>
              <a:rPr lang="en-US" altLang="ko-KR" sz="1600" dirty="0">
                <a:latin typeface="페이퍼로지 3 Light" pitchFamily="2" charset="-127"/>
                <a:ea typeface="페이퍼로지 3 Light" pitchFamily="2" charset="-127"/>
              </a:rPr>
              <a:t>) 9:30 ~ 12:50</a:t>
            </a:r>
          </a:p>
          <a:p>
            <a:pPr>
              <a:lnSpc>
                <a:spcPct val="125000"/>
              </a:lnSpc>
            </a:pPr>
            <a:r>
              <a:rPr lang="ko-KR" altLang="en-US" sz="1600" b="1" dirty="0">
                <a:latin typeface="페이퍼로지 3 Light" pitchFamily="2" charset="-127"/>
                <a:ea typeface="페이퍼로지 3 Light" pitchFamily="2" charset="-127"/>
              </a:rPr>
              <a:t>장소</a:t>
            </a:r>
            <a:r>
              <a:rPr lang="ko-KR" altLang="en-US" sz="1600" dirty="0">
                <a:latin typeface="페이퍼로지 3 Light" pitchFamily="2" charset="-127"/>
                <a:ea typeface="페이퍼로지 3 Light" pitchFamily="2" charset="-127"/>
              </a:rPr>
              <a:t>   </a:t>
            </a:r>
            <a:r>
              <a:rPr lang="en-US" altLang="ko-KR" sz="1600" dirty="0">
                <a:latin typeface="페이퍼로지 3 Light" pitchFamily="2" charset="-127"/>
                <a:ea typeface="페이퍼로지 3 Light" pitchFamily="2" charset="-127"/>
              </a:rPr>
              <a:t>	</a:t>
            </a:r>
            <a:r>
              <a:rPr lang="ko-KR" altLang="en-US" sz="1600" dirty="0">
                <a:latin typeface="페이퍼로지 3 Light" pitchFamily="2" charset="-127"/>
                <a:ea typeface="페이퍼로지 3 Light" pitchFamily="2" charset="-127"/>
              </a:rPr>
              <a:t>경희대학교 스페이스</a:t>
            </a:r>
            <a:r>
              <a:rPr lang="en-US" altLang="ko-KR" sz="1600" dirty="0">
                <a:latin typeface="페이퍼로지 3 Light" pitchFamily="2" charset="-127"/>
                <a:ea typeface="페이퍼로지 3 Light" pitchFamily="2" charset="-127"/>
              </a:rPr>
              <a:t>21 </a:t>
            </a:r>
            <a:r>
              <a:rPr lang="ko-KR" altLang="en-US" sz="1600" dirty="0">
                <a:latin typeface="페이퍼로지 3 Light" pitchFamily="2" charset="-127"/>
                <a:ea typeface="페이퍼로지 3 Light" pitchFamily="2" charset="-127"/>
              </a:rPr>
              <a:t>한의과대학 </a:t>
            </a:r>
            <a:r>
              <a:rPr lang="en-US" altLang="ko-KR" sz="1600" dirty="0">
                <a:latin typeface="페이퍼로지 3 Light" pitchFamily="2" charset="-127"/>
                <a:ea typeface="페이퍼로지 3 Light" pitchFamily="2" charset="-127"/>
              </a:rPr>
              <a:t>262</a:t>
            </a:r>
            <a:r>
              <a:rPr lang="ko-KR" altLang="en-US" sz="1600" dirty="0">
                <a:latin typeface="페이퍼로지 3 Light" pitchFamily="2" charset="-127"/>
                <a:ea typeface="페이퍼로지 3 Light" pitchFamily="2" charset="-127"/>
              </a:rPr>
              <a:t>호</a:t>
            </a:r>
            <a:endParaRPr lang="en-US" altLang="ko-KR" sz="1600" dirty="0">
              <a:latin typeface="페이퍼로지 3 Light" pitchFamily="2" charset="-127"/>
              <a:ea typeface="페이퍼로지 3 Light" pitchFamily="2" charset="-127"/>
            </a:endParaRPr>
          </a:p>
          <a:p>
            <a:pPr>
              <a:lnSpc>
                <a:spcPct val="125000"/>
              </a:lnSpc>
            </a:pPr>
            <a:r>
              <a:rPr lang="ko-KR" altLang="en-US" sz="1600" b="1" dirty="0">
                <a:latin typeface="페이퍼로지 3 Light" pitchFamily="2" charset="-127"/>
                <a:ea typeface="페이퍼로지 3 Light" pitchFamily="2" charset="-127"/>
              </a:rPr>
              <a:t>등록비</a:t>
            </a:r>
            <a:r>
              <a:rPr lang="ko-KR" altLang="en-US" sz="1600" dirty="0">
                <a:latin typeface="페이퍼로지 3 Light" pitchFamily="2" charset="-127"/>
                <a:ea typeface="페이퍼로지 3 Light" pitchFamily="2" charset="-127"/>
              </a:rPr>
              <a:t> </a:t>
            </a:r>
            <a:r>
              <a:rPr lang="en-US" altLang="ko-KR" sz="1600" dirty="0">
                <a:latin typeface="페이퍼로지 3 Light" pitchFamily="2" charset="-127"/>
                <a:ea typeface="페이퍼로지 3 Light" pitchFamily="2" charset="-127"/>
              </a:rPr>
              <a:t>	</a:t>
            </a:r>
            <a:r>
              <a:rPr lang="ko-KR" altLang="en-US" sz="1600" dirty="0">
                <a:latin typeface="페이퍼로지 3 Light" pitchFamily="2" charset="-127"/>
                <a:ea typeface="페이퍼로지 3 Light" pitchFamily="2" charset="-127"/>
              </a:rPr>
              <a:t>학회 정회원</a:t>
            </a:r>
            <a:r>
              <a:rPr lang="en-US" altLang="ko-KR" sz="1600" dirty="0">
                <a:latin typeface="페이퍼로지 3 Light" pitchFamily="2" charset="-127"/>
                <a:ea typeface="페이퍼로지 3 Light" pitchFamily="2" charset="-127"/>
              </a:rPr>
              <a:t>(</a:t>
            </a:r>
            <a:r>
              <a:rPr lang="ko-KR" altLang="en-US" sz="1600" dirty="0">
                <a:latin typeface="페이퍼로지 3 Light" pitchFamily="2" charset="-127"/>
                <a:ea typeface="페이퍼로지 3 Light" pitchFamily="2" charset="-127"/>
              </a:rPr>
              <a:t>일반</a:t>
            </a:r>
            <a:r>
              <a:rPr lang="en-US" altLang="ko-KR" sz="1600" dirty="0">
                <a:latin typeface="페이퍼로지 3 Light" pitchFamily="2" charset="-127"/>
                <a:ea typeface="페이퍼로지 3 Light" pitchFamily="2" charset="-127"/>
              </a:rPr>
              <a:t>, </a:t>
            </a:r>
            <a:r>
              <a:rPr lang="ko-KR" altLang="en-US" sz="1600" dirty="0">
                <a:latin typeface="페이퍼로지 3 Light" pitchFamily="2" charset="-127"/>
                <a:ea typeface="페이퍼로지 3 Light" pitchFamily="2" charset="-127"/>
              </a:rPr>
              <a:t>평생</a:t>
            </a:r>
            <a:r>
              <a:rPr lang="en-US" altLang="ko-KR" sz="1600" dirty="0">
                <a:latin typeface="페이퍼로지 3 Light" pitchFamily="2" charset="-127"/>
                <a:ea typeface="페이퍼로지 3 Light" pitchFamily="2" charset="-127"/>
              </a:rPr>
              <a:t>): 	</a:t>
            </a:r>
            <a:r>
              <a:rPr lang="en-US" altLang="ko-KR" sz="1600" b="1" dirty="0">
                <a:latin typeface="페이퍼로지 3 Light" pitchFamily="2" charset="-127"/>
                <a:ea typeface="페이퍼로지 3 Light" pitchFamily="2" charset="-127"/>
              </a:rPr>
              <a:t>50,000</a:t>
            </a:r>
            <a:r>
              <a:rPr lang="ko-KR" altLang="en-US" sz="1600" b="1" dirty="0">
                <a:latin typeface="페이퍼로지 3 Light" pitchFamily="2" charset="-127"/>
                <a:ea typeface="페이퍼로지 3 Light" pitchFamily="2" charset="-127"/>
              </a:rPr>
              <a:t>원</a:t>
            </a:r>
            <a:br>
              <a:rPr lang="ko-KR" altLang="en-US" sz="1600" dirty="0">
                <a:latin typeface="페이퍼로지 3 Light" pitchFamily="2" charset="-127"/>
                <a:ea typeface="페이퍼로지 3 Light" pitchFamily="2" charset="-127"/>
              </a:rPr>
            </a:br>
            <a:r>
              <a:rPr lang="en-US" altLang="ko-KR" sz="1600" dirty="0">
                <a:latin typeface="페이퍼로지 3 Light" pitchFamily="2" charset="-127"/>
                <a:ea typeface="페이퍼로지 3 Light" pitchFamily="2" charset="-127"/>
              </a:rPr>
              <a:t>	</a:t>
            </a:r>
            <a:r>
              <a:rPr lang="ko-KR" altLang="en-US" sz="1600" dirty="0">
                <a:latin typeface="페이퍼로지 3 Light" pitchFamily="2" charset="-127"/>
                <a:ea typeface="페이퍼로지 3 Light" pitchFamily="2" charset="-127"/>
              </a:rPr>
              <a:t>학회 미가입회원</a:t>
            </a:r>
            <a:r>
              <a:rPr lang="en-US" altLang="ko-KR" sz="1600" dirty="0">
                <a:latin typeface="페이퍼로지 3 Light" pitchFamily="2" charset="-127"/>
                <a:ea typeface="페이퍼로지 3 Light" pitchFamily="2" charset="-127"/>
              </a:rPr>
              <a:t>: 		</a:t>
            </a:r>
            <a:r>
              <a:rPr lang="en-US" altLang="ko-KR" sz="1600" b="1" dirty="0">
                <a:latin typeface="페이퍼로지 3 Light" pitchFamily="2" charset="-127"/>
                <a:ea typeface="페이퍼로지 3 Light" pitchFamily="2" charset="-127"/>
              </a:rPr>
              <a:t>70,000</a:t>
            </a:r>
            <a:r>
              <a:rPr lang="ko-KR" altLang="en-US" sz="1600" b="1" dirty="0">
                <a:latin typeface="페이퍼로지 3 Light" pitchFamily="2" charset="-127"/>
                <a:ea typeface="페이퍼로지 3 Light" pitchFamily="2" charset="-127"/>
              </a:rPr>
              <a:t>원</a:t>
            </a:r>
            <a:br>
              <a:rPr lang="ko-KR" altLang="en-US" sz="1600" dirty="0">
                <a:latin typeface="페이퍼로지 3 Light" pitchFamily="2" charset="-127"/>
                <a:ea typeface="페이퍼로지 3 Light" pitchFamily="2" charset="-127"/>
              </a:rPr>
            </a:br>
            <a:r>
              <a:rPr lang="en-US" altLang="ko-KR" sz="1600" dirty="0">
                <a:latin typeface="페이퍼로지 3 Light" pitchFamily="2" charset="-127"/>
                <a:ea typeface="페이퍼로지 3 Light" pitchFamily="2" charset="-127"/>
              </a:rPr>
              <a:t>	</a:t>
            </a:r>
            <a:r>
              <a:rPr lang="ko-KR" altLang="en-US" sz="1600" dirty="0">
                <a:latin typeface="페이퍼로지 3 Light" pitchFamily="2" charset="-127"/>
                <a:ea typeface="페이퍼로지 3 Light" pitchFamily="2" charset="-127"/>
              </a:rPr>
              <a:t>전공의</a:t>
            </a:r>
            <a:r>
              <a:rPr lang="en-US" altLang="ko-KR" sz="1600" dirty="0">
                <a:latin typeface="페이퍼로지 3 Light" pitchFamily="2" charset="-127"/>
                <a:ea typeface="페이퍼로지 3 Light" pitchFamily="2" charset="-127"/>
              </a:rPr>
              <a:t>, </a:t>
            </a:r>
            <a:r>
              <a:rPr lang="ko-KR" altLang="en-US" sz="1600" dirty="0">
                <a:latin typeface="페이퍼로지 3 Light" pitchFamily="2" charset="-127"/>
                <a:ea typeface="페이퍼로지 3 Light" pitchFamily="2" charset="-127"/>
              </a:rPr>
              <a:t>공보의</a:t>
            </a:r>
            <a:r>
              <a:rPr lang="en-US" altLang="ko-KR" sz="1600" dirty="0">
                <a:latin typeface="페이퍼로지 3 Light" pitchFamily="2" charset="-127"/>
                <a:ea typeface="페이퍼로지 3 Light" pitchFamily="2" charset="-127"/>
              </a:rPr>
              <a:t>: 		</a:t>
            </a:r>
            <a:r>
              <a:rPr lang="en-US" altLang="ko-KR" sz="1600" b="1" dirty="0">
                <a:latin typeface="페이퍼로지 3 Light" pitchFamily="2" charset="-127"/>
                <a:ea typeface="페이퍼로지 3 Light" pitchFamily="2" charset="-127"/>
              </a:rPr>
              <a:t>40,000</a:t>
            </a:r>
            <a:r>
              <a:rPr lang="ko-KR" altLang="en-US" sz="1600" b="1" dirty="0">
                <a:latin typeface="페이퍼로지 3 Light" pitchFamily="2" charset="-127"/>
                <a:ea typeface="페이퍼로지 3 Light" pitchFamily="2" charset="-127"/>
              </a:rPr>
              <a:t>원 </a:t>
            </a:r>
            <a:r>
              <a:rPr lang="en-US" altLang="ko-KR" sz="1600" b="1" dirty="0">
                <a:latin typeface="페이퍼로지 3 Light" pitchFamily="2" charset="-127"/>
                <a:ea typeface="페이퍼로지 3 Light" pitchFamily="2" charset="-127"/>
              </a:rPr>
              <a:t> </a:t>
            </a:r>
            <a:r>
              <a:rPr lang="en-US" altLang="ko-KR" sz="1600" dirty="0">
                <a:latin typeface="페이퍼로지 3 Light" pitchFamily="2" charset="-127"/>
                <a:ea typeface="페이퍼로지 3 Light" pitchFamily="2" charset="-127"/>
              </a:rPr>
              <a:t>  </a:t>
            </a:r>
            <a:r>
              <a:rPr lang="ko-KR" altLang="en-US" sz="1600" dirty="0">
                <a:solidFill>
                  <a:schemeClr val="bg1">
                    <a:lumMod val="50000"/>
                  </a:schemeClr>
                </a:solidFill>
                <a:latin typeface="페이퍼로지 3 Light" pitchFamily="2" charset="-127"/>
                <a:ea typeface="페이퍼로지 3 Light" pitchFamily="2" charset="-127"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DED34A3-81B7-39EB-317E-968A459FBB2C}"/>
              </a:ext>
            </a:extLst>
          </p:cNvPr>
          <p:cNvSpPr txBox="1"/>
          <p:nvPr/>
        </p:nvSpPr>
        <p:spPr>
          <a:xfrm>
            <a:off x="666788" y="4724400"/>
            <a:ext cx="7562812" cy="14466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ko-KR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3 Light" pitchFamily="2" charset="-127"/>
                <a:ea typeface="페이퍼로지 3 Light" pitchFamily="2" charset="-127"/>
              </a:rPr>
              <a:t>사전접수 </a:t>
            </a:r>
            <a:r>
              <a:rPr lang="en-US" altLang="ko-KR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3 Light" pitchFamily="2" charset="-127"/>
                <a:ea typeface="페이퍼로지 3 Light" pitchFamily="2" charset="-127"/>
              </a:rPr>
              <a:t>: 2026.3.19(</a:t>
            </a:r>
            <a:r>
              <a:rPr lang="ko-KR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3 Light" pitchFamily="2" charset="-127"/>
                <a:ea typeface="페이퍼로지 3 Light" pitchFamily="2" charset="-127"/>
              </a:rPr>
              <a:t>목</a:t>
            </a:r>
            <a:r>
              <a:rPr lang="en-US" altLang="ko-KR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3 Light" pitchFamily="2" charset="-127"/>
                <a:ea typeface="페이퍼로지 3 Light" pitchFamily="2" charset="-127"/>
              </a:rPr>
              <a:t>)</a:t>
            </a:r>
            <a:r>
              <a:rPr lang="ko-KR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3 Light" pitchFamily="2" charset="-127"/>
                <a:ea typeface="페이퍼로지 3 Light" pitchFamily="2" charset="-127"/>
              </a:rPr>
              <a:t>까지 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3 Light" pitchFamily="2" charset="-127"/>
                <a:ea typeface="페이퍼로지 3 Light" pitchFamily="2" charset="-127"/>
              </a:rPr>
              <a:t>카카오뱅크 </a:t>
            </a:r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3 Light" pitchFamily="2" charset="-127"/>
                <a:ea typeface="페이퍼로지 3 Light" pitchFamily="2" charset="-127"/>
              </a:rPr>
              <a:t>3333-35-3625414(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3 Light" pitchFamily="2" charset="-127"/>
                <a:ea typeface="페이퍼로지 3 Light" pitchFamily="2" charset="-127"/>
              </a:rPr>
              <a:t>예금주 </a:t>
            </a:r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3 Light" pitchFamily="2" charset="-127"/>
                <a:ea typeface="페이퍼로지 3 Light" pitchFamily="2" charset="-127"/>
              </a:rPr>
              <a:t>: 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3 Light" pitchFamily="2" charset="-127"/>
                <a:ea typeface="페이퍼로지 3 Light" pitchFamily="2" charset="-127"/>
              </a:rPr>
              <a:t>정민영</a:t>
            </a:r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3 Light" pitchFamily="2" charset="-127"/>
                <a:ea typeface="페이퍼로지 3 Light" pitchFamily="2" charset="-127"/>
              </a:rPr>
              <a:t>)</a:t>
            </a:r>
            <a:endParaRPr lang="en-US" altLang="ko-KR" sz="500" dirty="0">
              <a:solidFill>
                <a:schemeClr val="tx1">
                  <a:lumMod val="85000"/>
                  <a:lumOff val="15000"/>
                </a:schemeClr>
              </a:solidFill>
              <a:latin typeface="페이퍼로지 3 Light" pitchFamily="2" charset="-127"/>
              <a:ea typeface="페이퍼로지 3 Light" pitchFamily="2" charset="-127"/>
            </a:endParaRPr>
          </a:p>
          <a:p>
            <a:pPr>
              <a:lnSpc>
                <a:spcPct val="125000"/>
              </a:lnSpc>
            </a:pPr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3 Light" pitchFamily="2" charset="-127"/>
                <a:ea typeface="페이퍼로지 3 Light" pitchFamily="2" charset="-127"/>
              </a:rPr>
              <a:t>*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3 Light" pitchFamily="2" charset="-127"/>
                <a:ea typeface="페이퍼로지 3 Light" pitchFamily="2" charset="-127"/>
              </a:rPr>
              <a:t>현장접수시 </a:t>
            </a:r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3 Light" pitchFamily="2" charset="-127"/>
                <a:ea typeface="페이퍼로지 3 Light" pitchFamily="2" charset="-127"/>
              </a:rPr>
              <a:t>2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3 Light" pitchFamily="2" charset="-127"/>
                <a:ea typeface="페이퍼로지 3 Light" pitchFamily="2" charset="-127"/>
              </a:rPr>
              <a:t>만원 추가됩니다</a:t>
            </a:r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3 Light" pitchFamily="2" charset="-127"/>
                <a:ea typeface="페이퍼로지 3 Light" pitchFamily="2" charset="-127"/>
              </a:rPr>
              <a:t>.</a:t>
            </a:r>
          </a:p>
          <a:p>
            <a:pPr>
              <a:lnSpc>
                <a:spcPct val="125000"/>
              </a:lnSpc>
            </a:pPr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3 Light" pitchFamily="2" charset="-127"/>
                <a:ea typeface="페이퍼로지 3 Light" pitchFamily="2" charset="-127"/>
              </a:rPr>
              <a:t>*</a:t>
            </a:r>
            <a:r>
              <a:rPr lang="ko-KR" altLang="en-US" sz="1400" dirty="0">
                <a:latin typeface="페이퍼로지 3 Light" pitchFamily="2" charset="-127"/>
                <a:ea typeface="페이퍼로지 3 Light" pitchFamily="2" charset="-127"/>
              </a:rPr>
              <a:t>학술대회 강의 자료는 </a:t>
            </a:r>
            <a:r>
              <a:rPr lang="en-US" altLang="ko-KR" sz="1400" dirty="0">
                <a:latin typeface="페이퍼로지 3 Light" pitchFamily="2" charset="-127"/>
                <a:ea typeface="페이퍼로지 3 Light" pitchFamily="2" charset="-127"/>
              </a:rPr>
              <a:t>pdf</a:t>
            </a:r>
            <a:r>
              <a:rPr lang="ko-KR" altLang="en-US" sz="1400" dirty="0">
                <a:latin typeface="페이퍼로지 3 Light" pitchFamily="2" charset="-127"/>
                <a:ea typeface="페이퍼로지 3 Light" pitchFamily="2" charset="-127"/>
              </a:rPr>
              <a:t>파일로 </a:t>
            </a:r>
            <a:r>
              <a:rPr lang="en-US" altLang="ko-KR" sz="1400" dirty="0">
                <a:latin typeface="페이퍼로지 3 Light" pitchFamily="2" charset="-127"/>
                <a:ea typeface="페이퍼로지 3 Light" pitchFamily="2" charset="-127"/>
              </a:rPr>
              <a:t>3.26(</a:t>
            </a:r>
            <a:r>
              <a:rPr lang="ko-KR" altLang="en-US" sz="1400" dirty="0">
                <a:latin typeface="페이퍼로지 3 Light" pitchFamily="2" charset="-127"/>
                <a:ea typeface="페이퍼로지 3 Light" pitchFamily="2" charset="-127"/>
              </a:rPr>
              <a:t>목</a:t>
            </a:r>
            <a:r>
              <a:rPr lang="en-US" altLang="ko-KR" sz="1400" dirty="0">
                <a:latin typeface="페이퍼로지 3 Light" pitchFamily="2" charset="-127"/>
                <a:ea typeface="페이퍼로지 3 Light" pitchFamily="2" charset="-127"/>
              </a:rPr>
              <a:t>)</a:t>
            </a:r>
            <a:r>
              <a:rPr lang="ko-KR" altLang="en-US" sz="1400" dirty="0">
                <a:latin typeface="페이퍼로지 3 Light" pitchFamily="2" charset="-127"/>
                <a:ea typeface="페이퍼로지 3 Light" pitchFamily="2" charset="-127"/>
              </a:rPr>
              <a:t> 이후 순차적으로 제공</a:t>
            </a:r>
            <a:endParaRPr lang="en-US" altLang="ko-KR" sz="1400" dirty="0">
              <a:latin typeface="페이퍼로지 3 Light" pitchFamily="2" charset="-127"/>
              <a:ea typeface="페이퍼로지 3 Light" pitchFamily="2" charset="-127"/>
            </a:endParaRPr>
          </a:p>
          <a:p>
            <a:pPr>
              <a:lnSpc>
                <a:spcPct val="125000"/>
              </a:lnSpc>
            </a:pPr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3 Light" pitchFamily="2" charset="-127"/>
                <a:ea typeface="페이퍼로지 3 Light" pitchFamily="2" charset="-127"/>
              </a:rPr>
              <a:t>*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3 Light" pitchFamily="2" charset="-127"/>
                <a:ea typeface="페이퍼로지 3 Light" pitchFamily="2" charset="-127"/>
              </a:rPr>
              <a:t>참가비 입금 </a:t>
            </a:r>
            <a:r>
              <a:rPr lang="ko-KR" altLang="en-US" sz="1400" dirty="0">
                <a:latin typeface="페이퍼로지 3 Light" pitchFamily="2" charset="-127"/>
                <a:ea typeface="페이퍼로지 3 Light" pitchFamily="2" charset="-127"/>
              </a:rPr>
              <a:t>후 </a:t>
            </a:r>
            <a:r>
              <a:rPr lang="en-US" altLang="ko-KR" sz="1200" dirty="0">
                <a:latin typeface="페이퍼로지 3 Light" pitchFamily="2" charset="-127"/>
                <a:ea typeface="페이퍼로지 3 Light" pitchFamily="2" charset="-127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mining32@naver.com</a:t>
            </a:r>
            <a:r>
              <a:rPr lang="en-US" altLang="ko-KR" sz="1200" dirty="0">
                <a:latin typeface="페이퍼로지 3 Light" pitchFamily="2" charset="-127"/>
                <a:ea typeface="페이퍼로지 3 Light" pitchFamily="2" charset="-127"/>
              </a:rPr>
              <a:t> </a:t>
            </a:r>
            <a:r>
              <a:rPr lang="ko-KR" altLang="en-US" sz="1200" dirty="0">
                <a:latin typeface="페이퍼로지 3 Light" pitchFamily="2" charset="-127"/>
                <a:ea typeface="페이퍼로지 3 Light" pitchFamily="2" charset="-127"/>
              </a:rPr>
              <a:t>로 연락 </a:t>
            </a:r>
            <a:r>
              <a:rPr lang="en-US" altLang="ko-KR" sz="1400" dirty="0">
                <a:latin typeface="페이퍼로지 3 Light" pitchFamily="2" charset="-127"/>
                <a:ea typeface="페이퍼로지 3 Light" pitchFamily="2" charset="-127"/>
              </a:rPr>
              <a:t>(</a:t>
            </a:r>
            <a:r>
              <a:rPr lang="ko-KR" altLang="en-US" sz="1400" dirty="0">
                <a:latin typeface="페이퍼로지 3 Light" pitchFamily="2" charset="-127"/>
                <a:ea typeface="페이퍼로지 3 Light" pitchFamily="2" charset="-127"/>
              </a:rPr>
              <a:t>회원여부</a:t>
            </a:r>
            <a:r>
              <a:rPr lang="en-US" altLang="ko-KR" sz="1400" dirty="0">
                <a:latin typeface="페이퍼로지 3 Light" pitchFamily="2" charset="-127"/>
                <a:ea typeface="페이퍼로지 3 Light" pitchFamily="2" charset="-127"/>
              </a:rPr>
              <a:t>, </a:t>
            </a:r>
            <a:r>
              <a:rPr lang="ko-KR" altLang="en-US" sz="1400" dirty="0">
                <a:latin typeface="페이퍼로지 3 Light" pitchFamily="2" charset="-127"/>
                <a:ea typeface="페이퍼로지 3 Light" pitchFamily="2" charset="-127"/>
              </a:rPr>
              <a:t>면허번호</a:t>
            </a:r>
            <a:r>
              <a:rPr lang="en-US" altLang="ko-KR" sz="1400" dirty="0">
                <a:latin typeface="페이퍼로지 3 Light" pitchFamily="2" charset="-127"/>
                <a:ea typeface="페이퍼로지 3 Light" pitchFamily="2" charset="-127"/>
              </a:rPr>
              <a:t>, </a:t>
            </a:r>
            <a:r>
              <a:rPr lang="ko-KR" altLang="en-US" sz="1400" dirty="0">
                <a:latin typeface="페이퍼로지 3 Light" pitchFamily="2" charset="-127"/>
                <a:ea typeface="페이퍼로지 3 Light" pitchFamily="2" charset="-127"/>
              </a:rPr>
              <a:t>핸드폰번호</a:t>
            </a:r>
            <a:r>
              <a:rPr lang="en-US" altLang="ko-KR" sz="1400" dirty="0">
                <a:latin typeface="페이퍼로지 3 Light" pitchFamily="2" charset="-127"/>
                <a:ea typeface="페이퍼로지 3 Light" pitchFamily="2" charset="-127"/>
              </a:rPr>
              <a:t>) </a:t>
            </a:r>
            <a:b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3 Light" pitchFamily="2" charset="-127"/>
                <a:ea typeface="페이퍼로지 3 Light" pitchFamily="2" charset="-127"/>
              </a:rPr>
            </a:br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3 Light" pitchFamily="2" charset="-127"/>
                <a:ea typeface="페이퍼로지 3 Light" pitchFamily="2" charset="-127"/>
              </a:rPr>
              <a:t>*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3 Light" pitchFamily="2" charset="-127"/>
                <a:ea typeface="페이퍼로지 3 Light" pitchFamily="2" charset="-127"/>
              </a:rPr>
              <a:t>등록비 입금 시 참가자 본인 이름으로 입금 바랍니다</a:t>
            </a:r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페이퍼로지 3 Light" pitchFamily="2" charset="-127"/>
                <a:ea typeface="페이퍼로지 3 Light" pitchFamily="2" charset="-127"/>
              </a:rPr>
              <a:t>.</a:t>
            </a:r>
          </a:p>
        </p:txBody>
      </p:sp>
      <p:graphicFrame>
        <p:nvGraphicFramePr>
          <p:cNvPr id="10" name="Table 6">
            <a:extLst>
              <a:ext uri="{FF2B5EF4-FFF2-40B4-BE49-F238E27FC236}">
                <a16:creationId xmlns:a16="http://schemas.microsoft.com/office/drawing/2014/main" id="{25749183-70E1-46E2-F9DC-D20022BBF3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9082068"/>
              </p:ext>
            </p:extLst>
          </p:nvPr>
        </p:nvGraphicFramePr>
        <p:xfrm>
          <a:off x="542776" y="7641515"/>
          <a:ext cx="8369607" cy="2922870"/>
        </p:xfrm>
        <a:graphic>
          <a:graphicData uri="http://schemas.openxmlformats.org/drawingml/2006/table">
            <a:tbl>
              <a:tblPr/>
              <a:tblGrid>
                <a:gridCol w="20924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102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6999">
                  <a:extLst>
                    <a:ext uri="{9D8B030D-6E8A-4147-A177-3AD203B41FA5}">
                      <a16:colId xmlns:a16="http://schemas.microsoft.com/office/drawing/2014/main" val="2226782164"/>
                    </a:ext>
                  </a:extLst>
                </a:gridCol>
              </a:tblGrid>
              <a:tr h="487145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400" b="0" i="0" u="none" strike="noStrike" dirty="0">
                          <a:solidFill>
                            <a:srgbClr val="787878"/>
                          </a:solidFill>
                          <a:latin typeface="페이퍼로지 5 Medium" pitchFamily="2" charset="-127"/>
                          <a:ea typeface="페이퍼로지 5 Medium" pitchFamily="2" charset="-127"/>
                        </a:rPr>
                        <a:t>진행시간</a:t>
                      </a:r>
                      <a:endParaRPr lang="en-US" sz="1400" b="0" dirty="0">
                        <a:latin typeface="페이퍼로지 5 Medium" pitchFamily="2" charset="-127"/>
                        <a:ea typeface="페이퍼로지 5 Medium" pitchFamily="2" charset="-127"/>
                      </a:endParaRPr>
                    </a:p>
                  </a:txBody>
                  <a:tcPr marL="16136" marR="16136" marT="16136" marB="16136" anchor="ctr">
                    <a:lnL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787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400" b="0" i="0" u="none" strike="noStrike" dirty="0" err="1">
                          <a:solidFill>
                            <a:srgbClr val="787878"/>
                          </a:solidFill>
                          <a:latin typeface="페이퍼로지 5 Medium" pitchFamily="2" charset="-127"/>
                          <a:ea typeface="페이퍼로지 5 Medium" pitchFamily="2" charset="-127"/>
                        </a:rPr>
                        <a:t>교육명</a:t>
                      </a:r>
                      <a:r>
                        <a:rPr lang="ko-KR" altLang="en-US" sz="1400" b="0" i="0" u="none" strike="noStrike" dirty="0">
                          <a:solidFill>
                            <a:srgbClr val="787878"/>
                          </a:solidFill>
                          <a:latin typeface="페이퍼로지 5 Medium" pitchFamily="2" charset="-127"/>
                          <a:ea typeface="페이퍼로지 5 Medium" pitchFamily="2" charset="-127"/>
                        </a:rPr>
                        <a:t> </a:t>
                      </a:r>
                      <a:endParaRPr lang="en-US" sz="1400" b="0" dirty="0">
                        <a:latin typeface="페이퍼로지 5 Medium" pitchFamily="2" charset="-127"/>
                        <a:ea typeface="페이퍼로지 5 Medium" pitchFamily="2" charset="-127"/>
                      </a:endParaRPr>
                    </a:p>
                  </a:txBody>
                  <a:tcPr marL="16136" marR="16136" marT="16136" marB="16136" anchor="ctr">
                    <a:lnL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787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400" b="0" i="0" u="none" strike="noStrike">
                          <a:solidFill>
                            <a:srgbClr val="787878"/>
                          </a:solidFill>
                          <a:latin typeface="페이퍼로지 5 Medium" pitchFamily="2" charset="-127"/>
                          <a:ea typeface="페이퍼로지 5 Medium" pitchFamily="2" charset="-127"/>
                        </a:rPr>
                        <a:t>비고</a:t>
                      </a:r>
                      <a:endParaRPr lang="en-US" sz="1400" b="0">
                        <a:latin typeface="페이퍼로지 5 Medium" pitchFamily="2" charset="-127"/>
                        <a:ea typeface="페이퍼로지 5 Medium" pitchFamily="2" charset="-127"/>
                      </a:endParaRPr>
                    </a:p>
                  </a:txBody>
                  <a:tcPr marL="16136" marR="16136" marT="16136" marB="16136" anchor="ctr">
                    <a:lnL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787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7145"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400" b="0" dirty="0">
                          <a:latin typeface="페이퍼로지 5 Medium" pitchFamily="2" charset="-127"/>
                          <a:ea typeface="페이퍼로지 5 Medium" pitchFamily="2" charset="-127"/>
                        </a:rPr>
                        <a:t>09:30~10:00(30)</a:t>
                      </a:r>
                    </a:p>
                  </a:txBody>
                  <a:tcPr marL="16136" marR="16136" marT="16136" marB="16136" anchor="ctr">
                    <a:lnL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400" b="0">
                          <a:latin typeface="페이퍼로지 5 Medium" pitchFamily="2" charset="-127"/>
                          <a:ea typeface="페이퍼로지 5 Medium" pitchFamily="2" charset="-127"/>
                        </a:rPr>
                        <a:t>등록</a:t>
                      </a:r>
                      <a:r>
                        <a:rPr lang="en-US" altLang="ko-KR" sz="1400" b="0">
                          <a:latin typeface="페이퍼로지 5 Medium" pitchFamily="2" charset="-127"/>
                          <a:ea typeface="페이퍼로지 5 Medium" pitchFamily="2" charset="-127"/>
                        </a:rPr>
                        <a:t> </a:t>
                      </a:r>
                      <a:r>
                        <a:rPr lang="ko-KR" altLang="en-US" sz="1400" b="0">
                          <a:latin typeface="페이퍼로지 5 Medium" pitchFamily="2" charset="-127"/>
                          <a:ea typeface="페이퍼로지 5 Medium" pitchFamily="2" charset="-127"/>
                        </a:rPr>
                        <a:t>및</a:t>
                      </a:r>
                      <a:r>
                        <a:rPr lang="ko-KR" altLang="en-US" sz="1400" b="0" baseline="0">
                          <a:latin typeface="페이퍼로지 5 Medium" pitchFamily="2" charset="-127"/>
                          <a:ea typeface="페이퍼로지 5 Medium" pitchFamily="2" charset="-127"/>
                        </a:rPr>
                        <a:t> 개회사</a:t>
                      </a:r>
                      <a:endParaRPr lang="en-US" sz="1400" b="0" dirty="0">
                        <a:latin typeface="페이퍼로지 5 Medium" pitchFamily="2" charset="-127"/>
                        <a:ea typeface="페이퍼로지 5 Medium" pitchFamily="2" charset="-127"/>
                      </a:endParaRPr>
                    </a:p>
                  </a:txBody>
                  <a:tcPr marL="16136" marR="16136" marT="16136" marB="16136" anchor="ctr">
                    <a:lnL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7145"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  <a:cs typeface="+mn-cs"/>
                        </a:rPr>
                        <a:t>10:00-11:30 (90)</a:t>
                      </a:r>
                    </a:p>
                  </a:txBody>
                  <a:tcPr marL="16136" marR="16136" marT="16136" marB="16136" anchor="ctr">
                    <a:lnL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  <a:cs typeface="+mn-cs"/>
                        </a:rPr>
                        <a:t>진료실에서 흔히 접하는 피부질환의 </a:t>
                      </a:r>
                      <a:r>
                        <a:rPr lang="ko-KR" altLang="en-US" sz="1400" b="0" kern="1200" dirty="0" err="1">
                          <a:solidFill>
                            <a:schemeClr val="tx1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  <a:cs typeface="+mn-cs"/>
                        </a:rPr>
                        <a:t>약침임상</a:t>
                      </a:r>
                      <a:endParaRPr lang="ko-KR" altLang="en-US" sz="1400" b="0" kern="1200" dirty="0">
                        <a:solidFill>
                          <a:schemeClr val="tx1"/>
                        </a:solidFill>
                        <a:effectLst/>
                        <a:latin typeface="페이퍼로지 5 Medium" pitchFamily="2" charset="-127"/>
                        <a:ea typeface="페이퍼로지 5 Medium" pitchFamily="2" charset="-127"/>
                        <a:cs typeface="+mn-cs"/>
                      </a:endParaRPr>
                    </a:p>
                  </a:txBody>
                  <a:tcPr marL="16136" marR="16136" marT="16136" marB="16136" anchor="ctr">
                    <a:lnL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  <a:cs typeface="+mn-cs"/>
                        </a:rPr>
                        <a:t>신민섭</a:t>
                      </a:r>
                    </a:p>
                    <a:p>
                      <a:pPr algn="ctr" fontAlgn="base" latinLnBrk="0"/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  <a:cs typeface="+mn-cs"/>
                        </a:rPr>
                        <a:t>(</a:t>
                      </a:r>
                      <a:r>
                        <a:rPr lang="ko-KR" altLang="en-US" sz="1400" b="0" kern="1200" dirty="0" err="1">
                          <a:solidFill>
                            <a:schemeClr val="tx1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  <a:cs typeface="+mn-cs"/>
                        </a:rPr>
                        <a:t>척유침구과한의원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  <a:cs typeface="+mn-cs"/>
                        </a:rPr>
                        <a:t>)</a:t>
                      </a:r>
                      <a:endParaRPr lang="ko-KR" altLang="en-US" sz="1400" b="0" kern="1200" dirty="0">
                        <a:solidFill>
                          <a:schemeClr val="tx1"/>
                        </a:solidFill>
                        <a:effectLst/>
                        <a:latin typeface="페이퍼로지 5 Medium" pitchFamily="2" charset="-127"/>
                        <a:ea typeface="페이퍼로지 5 Medium" pitchFamily="2" charset="-127"/>
                        <a:cs typeface="+mn-cs"/>
                      </a:endParaRPr>
                    </a:p>
                  </a:txBody>
                  <a:tcPr marL="16136" marR="16136" marT="16136" marB="16136" anchor="ctr">
                    <a:lnL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7145">
                <a:tc>
                  <a:txBody>
                    <a:bodyPr/>
                    <a:lstStyle/>
                    <a:p>
                      <a:pPr marL="0" marR="0" lvl="0" indent="0" algn="ctr" defTabSz="774588" rtl="0" eaLnBrk="1" fontAlgn="auto" latinLnBrk="0" hangingPunct="1">
                        <a:lnSpc>
                          <a:spcPct val="91714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  <a:cs typeface="+mn-cs"/>
                        </a:rPr>
                        <a:t>11:30-11:40(10)</a:t>
                      </a:r>
                    </a:p>
                  </a:txBody>
                  <a:tcPr marL="16136" marR="16136" marT="16136" marB="16136" anchor="ctr">
                    <a:lnL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400" b="0" dirty="0">
                          <a:latin typeface="페이퍼로지 5 Medium" pitchFamily="2" charset="-127"/>
                          <a:ea typeface="페이퍼로지 5 Medium" pitchFamily="2" charset="-127"/>
                        </a:rPr>
                        <a:t>Break time</a:t>
                      </a:r>
                    </a:p>
                  </a:txBody>
                  <a:tcPr marL="16136" marR="16136" marT="16136" marB="16136" anchor="ctr">
                    <a:lnL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7145"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  <a:cs typeface="+mn-cs"/>
                        </a:rPr>
                        <a:t>11:40-12:40(60)</a:t>
                      </a:r>
                    </a:p>
                  </a:txBody>
                  <a:tcPr marL="16136" marR="16136" marT="16136" marB="16136" anchor="ctr">
                    <a:lnL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400" b="0" kern="1200" dirty="0" err="1">
                          <a:solidFill>
                            <a:schemeClr val="tx1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  <a:cs typeface="+mn-cs"/>
                        </a:rPr>
                        <a:t>피부미용약침의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  <a:cs typeface="+mn-cs"/>
                        </a:rPr>
                        <a:t> 임상활용</a:t>
                      </a:r>
                    </a:p>
                  </a:txBody>
                  <a:tcPr marL="16136" marR="16136" marT="16136" marB="16136" anchor="ctr">
                    <a:lnL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400" b="0" kern="1200" dirty="0" err="1">
                          <a:solidFill>
                            <a:schemeClr val="tx1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  <a:cs typeface="+mn-cs"/>
                        </a:rPr>
                        <a:t>성혜령</a:t>
                      </a:r>
                      <a:endParaRPr lang="ko-KR" altLang="en-US" sz="1400" b="0" kern="1200" dirty="0">
                        <a:solidFill>
                          <a:schemeClr val="tx1"/>
                        </a:solidFill>
                        <a:effectLst/>
                        <a:latin typeface="페이퍼로지 5 Medium" pitchFamily="2" charset="-127"/>
                        <a:ea typeface="페이퍼로지 5 Medium" pitchFamily="2" charset="-127"/>
                        <a:cs typeface="+mn-cs"/>
                      </a:endParaRPr>
                    </a:p>
                    <a:p>
                      <a:pPr algn="ctr" fontAlgn="base" latinLnBrk="0"/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  <a:cs typeface="+mn-cs"/>
                        </a:rPr>
                        <a:t>(</a:t>
                      </a:r>
                      <a:r>
                        <a:rPr lang="ko-KR" altLang="en-US" sz="1400" b="0" kern="1200" dirty="0" err="1">
                          <a:solidFill>
                            <a:schemeClr val="tx1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  <a:cs typeface="+mn-cs"/>
                        </a:rPr>
                        <a:t>미라온한의원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  <a:cs typeface="+mn-cs"/>
                        </a:rPr>
                        <a:t> </a:t>
                      </a:r>
                      <a:r>
                        <a:rPr lang="ko-KR" altLang="en-US" sz="1400" b="0" kern="1200" dirty="0" err="1">
                          <a:solidFill>
                            <a:schemeClr val="tx1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  <a:cs typeface="+mn-cs"/>
                        </a:rPr>
                        <a:t>하남점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  <a:cs typeface="+mn-cs"/>
                        </a:rPr>
                        <a:t>)</a:t>
                      </a:r>
                      <a:endParaRPr lang="ko-KR" altLang="en-US" sz="1400" b="0" kern="1200" dirty="0">
                        <a:solidFill>
                          <a:schemeClr val="tx1"/>
                        </a:solidFill>
                        <a:effectLst/>
                        <a:latin typeface="페이퍼로지 5 Medium" pitchFamily="2" charset="-127"/>
                        <a:ea typeface="페이퍼로지 5 Medium" pitchFamily="2" charset="-127"/>
                        <a:cs typeface="+mn-cs"/>
                      </a:endParaRPr>
                    </a:p>
                  </a:txBody>
                  <a:tcPr marL="16136" marR="16136" marT="16136" marB="16136" anchor="ctr">
                    <a:lnL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749219"/>
                  </a:ext>
                </a:extLst>
              </a:tr>
              <a:tr h="487145"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effectLst/>
                          <a:latin typeface="페이퍼로지 5 Medium" pitchFamily="2" charset="-127"/>
                          <a:ea typeface="페이퍼로지 5 Medium" pitchFamily="2" charset="-127"/>
                          <a:cs typeface="+mn-cs"/>
                        </a:rPr>
                        <a:t>12:40-12:50(10)</a:t>
                      </a:r>
                    </a:p>
                  </a:txBody>
                  <a:tcPr marL="16136" marR="16136" marT="16136" marB="16136" anchor="ctr">
                    <a:lnL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787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ko-KR" altLang="en-US" sz="1400" b="0" dirty="0">
                          <a:latin typeface="페이퍼로지 5 Medium" pitchFamily="2" charset="-127"/>
                          <a:ea typeface="페이퍼로지 5 Medium" pitchFamily="2" charset="-127"/>
                        </a:rPr>
                        <a:t>폐회사 </a:t>
                      </a:r>
                      <a:endParaRPr lang="en-US" sz="1400" b="0" dirty="0">
                        <a:latin typeface="페이퍼로지 5 Medium" pitchFamily="2" charset="-127"/>
                        <a:ea typeface="페이퍼로지 5 Medium" pitchFamily="2" charset="-127"/>
                      </a:endParaRPr>
                    </a:p>
                  </a:txBody>
                  <a:tcPr marL="16136" marR="16136" marT="16136" marB="16136" anchor="ctr">
                    <a:lnL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596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787" cap="flat" cmpd="sng" algn="ctr">
                      <a:solidFill>
                        <a:srgbClr val="787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043352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4E94CE35-16A1-299A-D21A-6D8D43353C66}"/>
              </a:ext>
            </a:extLst>
          </p:cNvPr>
          <p:cNvSpPr txBox="1"/>
          <p:nvPr/>
        </p:nvSpPr>
        <p:spPr>
          <a:xfrm>
            <a:off x="1676400" y="7070389"/>
            <a:ext cx="4814886" cy="3328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페이퍼로지 5 Medium" pitchFamily="2" charset="-127"/>
                <a:ea typeface="페이퍼로지 5 Medium" pitchFamily="2" charset="-127"/>
              </a:rPr>
              <a:t>피부 진료에서의 </a:t>
            </a:r>
            <a:r>
              <a:rPr lang="ko-KR" altLang="en-US" dirty="0" err="1">
                <a:latin typeface="페이퍼로지 5 Medium" pitchFamily="2" charset="-127"/>
                <a:ea typeface="페이퍼로지 5 Medium" pitchFamily="2" charset="-127"/>
              </a:rPr>
              <a:t>약침활용</a:t>
            </a:r>
            <a:r>
              <a:rPr lang="ko-KR" altLang="en-US" dirty="0">
                <a:latin typeface="페이퍼로지 5 Medium" pitchFamily="2" charset="-127"/>
                <a:ea typeface="페이퍼로지 5 Medium" pitchFamily="2" charset="-127"/>
              </a:rPr>
              <a:t>: 질환에서 미용까지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04558933-11DC-C347-7BB0-55FDCB5AF738}"/>
              </a:ext>
            </a:extLst>
          </p:cNvPr>
          <p:cNvSpPr/>
          <p:nvPr/>
        </p:nvSpPr>
        <p:spPr>
          <a:xfrm>
            <a:off x="454688" y="7050056"/>
            <a:ext cx="1225560" cy="325553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페이퍼로지 5 Medium" pitchFamily="2" charset="-127"/>
                <a:ea typeface="페이퍼로지 5 Medium" pitchFamily="2" charset="-127"/>
              </a:rPr>
              <a:t>프로그램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70730BA6-7267-6DE0-ABED-11F1BA3740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3573" y="11032819"/>
            <a:ext cx="2708011" cy="40118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62F0AF6-0155-63E8-2B5C-1233EE21E2A1}"/>
              </a:ext>
            </a:extLst>
          </p:cNvPr>
          <p:cNvSpPr txBox="1"/>
          <p:nvPr/>
        </p:nvSpPr>
        <p:spPr>
          <a:xfrm>
            <a:off x="7116928" y="12126128"/>
            <a:ext cx="246903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dirty="0">
                <a:latin typeface="페이퍼로지 3 Light" pitchFamily="2" charset="-127"/>
                <a:ea typeface="페이퍼로지 3 Light" pitchFamily="2" charset="-127"/>
              </a:rPr>
              <a:t>기타문의</a:t>
            </a:r>
            <a:endParaRPr lang="en-US" altLang="ko-KR" sz="900" dirty="0">
              <a:latin typeface="페이퍼로지 3 Light" pitchFamily="2" charset="-127"/>
              <a:ea typeface="페이퍼로지 3 Light" pitchFamily="2" charset="-127"/>
            </a:endParaRPr>
          </a:p>
          <a:p>
            <a:r>
              <a:rPr lang="ko-KR" altLang="en-US" sz="900" dirty="0">
                <a:latin typeface="페이퍼로지 3 Light" pitchFamily="2" charset="-127"/>
                <a:ea typeface="페이퍼로지 3 Light" pitchFamily="2" charset="-127"/>
              </a:rPr>
              <a:t>총무이사 정민영</a:t>
            </a:r>
            <a:endParaRPr lang="en-US" altLang="ko-KR" sz="900" dirty="0">
              <a:latin typeface="페이퍼로지 3 Light" pitchFamily="2" charset="-127"/>
              <a:ea typeface="페이퍼로지 3 Light" pitchFamily="2" charset="-127"/>
            </a:endParaRPr>
          </a:p>
          <a:p>
            <a:r>
              <a:rPr lang="en-US" altLang="ko-KR" sz="900" dirty="0">
                <a:latin typeface="페이퍼로지 3 Light" pitchFamily="2" charset="-127"/>
                <a:ea typeface="페이퍼로지 3 Light" pitchFamily="2" charset="-127"/>
              </a:rPr>
              <a:t>E-mail </a:t>
            </a:r>
            <a:r>
              <a:rPr lang="en-US" altLang="ko-KR" sz="900" dirty="0">
                <a:latin typeface="페이퍼로지 3 Light" pitchFamily="2" charset="-127"/>
                <a:ea typeface="페이퍼로지 3 Light" pitchFamily="2" charset="-127"/>
                <a:hlinkClick r:id="rId4"/>
              </a:rPr>
              <a:t>mining32@naver.com</a:t>
            </a:r>
            <a:r>
              <a:rPr lang="en-US" altLang="ko-KR" sz="900" dirty="0">
                <a:latin typeface="페이퍼로지 3 Light" pitchFamily="2" charset="-127"/>
                <a:ea typeface="페이퍼로지 3 Light" pitchFamily="2" charset="-127"/>
              </a:rPr>
              <a:t> </a:t>
            </a:r>
          </a:p>
        </p:txBody>
      </p:sp>
      <p:pic>
        <p:nvPicPr>
          <p:cNvPr id="20" name="Picture 2">
            <a:extLst>
              <a:ext uri="{FF2B5EF4-FFF2-40B4-BE49-F238E27FC236}">
                <a16:creationId xmlns:a16="http://schemas.microsoft.com/office/drawing/2014/main" id="{9CA4D902-DE79-3CA8-ADD2-B20D0C195D86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30000"/>
          </a:blip>
          <a:stretch>
            <a:fillRect/>
          </a:stretch>
        </p:blipFill>
        <p:spPr>
          <a:xfrm>
            <a:off x="5494887" y="-813995"/>
            <a:ext cx="4098664" cy="5690795"/>
          </a:xfrm>
          <a:prstGeom prst="rect">
            <a:avLst/>
          </a:prstGeom>
        </p:spPr>
      </p:pic>
      <p:sp>
        <p:nvSpPr>
          <p:cNvPr id="3" name="TextBox 7">
            <a:extLst>
              <a:ext uri="{FF2B5EF4-FFF2-40B4-BE49-F238E27FC236}">
                <a16:creationId xmlns:a16="http://schemas.microsoft.com/office/drawing/2014/main" id="{5570551C-2372-9A2C-6CFF-59CFCD4064BB}"/>
              </a:ext>
            </a:extLst>
          </p:cNvPr>
          <p:cNvSpPr txBox="1"/>
          <p:nvPr/>
        </p:nvSpPr>
        <p:spPr>
          <a:xfrm>
            <a:off x="432697" y="492761"/>
            <a:ext cx="9011322" cy="18288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92130"/>
              </a:lnSpc>
            </a:pPr>
            <a:r>
              <a:rPr lang="en-US" sz="3000" b="1" spc="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페이퍼로지 7 Bold" pitchFamily="2" charset="-127"/>
                <a:ea typeface="페이퍼로지 7 Bold" pitchFamily="2" charset="-127"/>
              </a:rPr>
              <a:t>2026</a:t>
            </a:r>
          </a:p>
          <a:p>
            <a:pPr lvl="0" algn="l">
              <a:lnSpc>
                <a:spcPct val="92130"/>
              </a:lnSpc>
            </a:pPr>
            <a:r>
              <a:rPr lang="ko-KR" altLang="en-US" sz="4900" b="1" spc="6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페이퍼로지 7 Bold" pitchFamily="2" charset="-127"/>
                <a:ea typeface="페이퍼로지 7 Bold" pitchFamily="2" charset="-127"/>
              </a:rPr>
              <a:t>대한한방안이비인후피부과학회</a:t>
            </a:r>
            <a:endParaRPr lang="en-US" altLang="ko-KR" sz="4900" b="1" spc="6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페이퍼로지 7 Bold" pitchFamily="2" charset="-127"/>
              <a:ea typeface="페이퍼로지 7 Bold" pitchFamily="2" charset="-127"/>
            </a:endParaRPr>
          </a:p>
          <a:p>
            <a:pPr lvl="0" algn="l">
              <a:lnSpc>
                <a:spcPct val="92130"/>
              </a:lnSpc>
            </a:pPr>
            <a:r>
              <a:rPr lang="ko-KR" altLang="en-US" sz="4900" b="1" spc="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페이퍼로지 7 Bold" pitchFamily="2" charset="-127"/>
                <a:ea typeface="페이퍼로지 7 Bold" pitchFamily="2" charset="-127"/>
              </a:rPr>
              <a:t>춘계학술대회</a:t>
            </a:r>
            <a:endParaRPr lang="en-US" altLang="ko-KR" sz="4900" b="1" spc="6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페이퍼로지 7 Bold" pitchFamily="2" charset="-127"/>
              <a:ea typeface="페이퍼로지 7 Bol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725634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1009</TotalTime>
  <Words>167</Words>
  <Application>Microsoft Office PowerPoint</Application>
  <PresentationFormat>A3 용지(297x420mm)</PresentationFormat>
  <Paragraphs>33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Arial</vt:lpstr>
      <vt:lpstr>Calibri</vt:lpstr>
      <vt:lpstr>페이퍼로지 5 Medium</vt:lpstr>
      <vt:lpstr>페이퍼로지 7 Bold</vt:lpstr>
      <vt:lpstr>맑은 고딕</vt:lpstr>
      <vt:lpstr>페이퍼로지 3 Light</vt:lpstr>
      <vt:lpstr>Office Theme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홍예은</dc:creator>
  <cp:lastModifiedBy>희재 이</cp:lastModifiedBy>
  <cp:revision>16</cp:revision>
  <dcterms:created xsi:type="dcterms:W3CDTF">2006-08-16T00:00:00Z</dcterms:created>
  <dcterms:modified xsi:type="dcterms:W3CDTF">2026-02-25T23:25:39Z</dcterms:modified>
</cp:coreProperties>
</file>